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18"/>
  </p:notesMasterIdLst>
  <p:sldIdLst>
    <p:sldId id="288" r:id="rId5"/>
    <p:sldId id="550" r:id="rId6"/>
    <p:sldId id="546" r:id="rId7"/>
    <p:sldId id="547" r:id="rId8"/>
    <p:sldId id="548" r:id="rId9"/>
    <p:sldId id="551" r:id="rId10"/>
    <p:sldId id="518" r:id="rId11"/>
    <p:sldId id="519" r:id="rId12"/>
    <p:sldId id="520" r:id="rId13"/>
    <p:sldId id="545" r:id="rId14"/>
    <p:sldId id="544" r:id="rId15"/>
    <p:sldId id="549" r:id="rId16"/>
    <p:sldId id="268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DE6E2B-E5FD-4C16-8BE3-13DFC0E1F656}">
          <p14:sldIdLst>
            <p14:sldId id="288"/>
            <p14:sldId id="550"/>
            <p14:sldId id="546"/>
            <p14:sldId id="547"/>
            <p14:sldId id="548"/>
            <p14:sldId id="551"/>
            <p14:sldId id="518"/>
            <p14:sldId id="519"/>
            <p14:sldId id="520"/>
            <p14:sldId id="545"/>
            <p14:sldId id="544"/>
            <p14:sldId id="549"/>
          </p14:sldIdLst>
        </p14:section>
        <p14:section name="Untitled Section" id="{6B9CE915-A752-451E-A725-DB93FD8B0E17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8E359-08E3-4DB9-A9D2-ABA44F324126}" v="24" dt="2019-05-25T03:45:50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85083" autoAdjust="0"/>
  </p:normalViewPr>
  <p:slideViewPr>
    <p:cSldViewPr snapToGrid="0">
      <p:cViewPr>
        <p:scale>
          <a:sx n="58" d="100"/>
          <a:sy n="58" d="100"/>
        </p:scale>
        <p:origin x="6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Emilio Linares Martinez" userId="61da28b4-1847-4c61-8b8d-2e0b3a47194c" providerId="ADAL" clId="{C05E0F6E-3F59-480E-B825-90CFA8884537}"/>
    <pc:docChg chg="undo custSel addSld delSld modSld sldOrd addSection delSection modSection">
      <pc:chgData name="Luis Emilio Linares Martinez" userId="61da28b4-1847-4c61-8b8d-2e0b3a47194c" providerId="ADAL" clId="{C05E0F6E-3F59-480E-B825-90CFA8884537}" dt="2019-05-25T03:44:20.481" v="107" actId="14100"/>
      <pc:docMkLst>
        <pc:docMk/>
      </pc:docMkLst>
      <pc:sldChg chg="add del">
        <pc:chgData name="Luis Emilio Linares Martinez" userId="61da28b4-1847-4c61-8b8d-2e0b3a47194c" providerId="ADAL" clId="{C05E0F6E-3F59-480E-B825-90CFA8884537}" dt="2019-05-25T03:17:56.470" v="16" actId="2696"/>
        <pc:sldMkLst>
          <pc:docMk/>
          <pc:sldMk cId="3554106856" sldId="268"/>
        </pc:sldMkLst>
      </pc:sldChg>
      <pc:sldChg chg="del">
        <pc:chgData name="Luis Emilio Linares Martinez" userId="61da28b4-1847-4c61-8b8d-2e0b3a47194c" providerId="ADAL" clId="{C05E0F6E-3F59-480E-B825-90CFA8884537}" dt="2019-05-25T03:11:47.837" v="0" actId="2696"/>
        <pc:sldMkLst>
          <pc:docMk/>
          <pc:sldMk cId="3143560358" sldId="280"/>
        </pc:sldMkLst>
      </pc:sldChg>
      <pc:sldChg chg="modSp">
        <pc:chgData name="Luis Emilio Linares Martinez" userId="61da28b4-1847-4c61-8b8d-2e0b3a47194c" providerId="ADAL" clId="{C05E0F6E-3F59-480E-B825-90CFA8884537}" dt="2019-05-25T03:29:35.960" v="84" actId="20577"/>
        <pc:sldMkLst>
          <pc:docMk/>
          <pc:sldMk cId="1094638490" sldId="288"/>
        </pc:sldMkLst>
        <pc:spChg chg="mod">
          <ac:chgData name="Luis Emilio Linares Martinez" userId="61da28b4-1847-4c61-8b8d-2e0b3a47194c" providerId="ADAL" clId="{C05E0F6E-3F59-480E-B825-90CFA8884537}" dt="2019-05-25T03:29:35.960" v="84" actId="20577"/>
          <ac:spMkLst>
            <pc:docMk/>
            <pc:sldMk cId="1094638490" sldId="288"/>
            <ac:spMk id="2" creationId="{00000000-0000-0000-0000-000000000000}"/>
          </ac:spMkLst>
        </pc:spChg>
      </pc:sldChg>
      <pc:sldChg chg="del">
        <pc:chgData name="Luis Emilio Linares Martinez" userId="61da28b4-1847-4c61-8b8d-2e0b3a47194c" providerId="ADAL" clId="{C05E0F6E-3F59-480E-B825-90CFA8884537}" dt="2019-05-25T03:31:13.792" v="87" actId="2696"/>
        <pc:sldMkLst>
          <pc:docMk/>
          <pc:sldMk cId="2906331861" sldId="512"/>
        </pc:sldMkLst>
      </pc:sldChg>
      <pc:sldChg chg="add del">
        <pc:chgData name="Luis Emilio Linares Martinez" userId="61da28b4-1847-4c61-8b8d-2e0b3a47194c" providerId="ADAL" clId="{C05E0F6E-3F59-480E-B825-90CFA8884537}" dt="2019-05-25T03:33:39.811" v="88" actId="2696"/>
        <pc:sldMkLst>
          <pc:docMk/>
          <pc:sldMk cId="4287878192" sldId="513"/>
        </pc:sldMkLst>
      </pc:sldChg>
      <pc:sldChg chg="ord">
        <pc:chgData name="Luis Emilio Linares Martinez" userId="61da28b4-1847-4c61-8b8d-2e0b3a47194c" providerId="ADAL" clId="{C05E0F6E-3F59-480E-B825-90CFA8884537}" dt="2019-05-25T03:20:34.796" v="42"/>
        <pc:sldMkLst>
          <pc:docMk/>
          <pc:sldMk cId="347171886" sldId="518"/>
        </pc:sldMkLst>
      </pc:sldChg>
      <pc:sldChg chg="modSp">
        <pc:chgData name="Luis Emilio Linares Martinez" userId="61da28b4-1847-4c61-8b8d-2e0b3a47194c" providerId="ADAL" clId="{C05E0F6E-3F59-480E-B825-90CFA8884537}" dt="2019-05-25T03:28:23.513" v="58" actId="20577"/>
        <pc:sldMkLst>
          <pc:docMk/>
          <pc:sldMk cId="1356940783" sldId="519"/>
        </pc:sldMkLst>
        <pc:spChg chg="mod">
          <ac:chgData name="Luis Emilio Linares Martinez" userId="61da28b4-1847-4c61-8b8d-2e0b3a47194c" providerId="ADAL" clId="{C05E0F6E-3F59-480E-B825-90CFA8884537}" dt="2019-05-25T03:28:23.513" v="58" actId="20577"/>
          <ac:spMkLst>
            <pc:docMk/>
            <pc:sldMk cId="1356940783" sldId="519"/>
            <ac:spMk id="5" creationId="{F63CC311-E20F-4BD5-9070-BD038CFBF11C}"/>
          </ac:spMkLst>
        </pc:spChg>
      </pc:sldChg>
      <pc:sldChg chg="modSp">
        <pc:chgData name="Luis Emilio Linares Martinez" userId="61da28b4-1847-4c61-8b8d-2e0b3a47194c" providerId="ADAL" clId="{C05E0F6E-3F59-480E-B825-90CFA8884537}" dt="2019-05-25T03:28:30.386" v="65" actId="20577"/>
        <pc:sldMkLst>
          <pc:docMk/>
          <pc:sldMk cId="3472799068" sldId="520"/>
        </pc:sldMkLst>
        <pc:spChg chg="mod">
          <ac:chgData name="Luis Emilio Linares Martinez" userId="61da28b4-1847-4c61-8b8d-2e0b3a47194c" providerId="ADAL" clId="{C05E0F6E-3F59-480E-B825-90CFA8884537}" dt="2019-05-25T03:28:30.386" v="65" actId="20577"/>
          <ac:spMkLst>
            <pc:docMk/>
            <pc:sldMk cId="3472799068" sldId="520"/>
            <ac:spMk id="5" creationId="{DFF19685-994F-4226-A0F2-0F6429E82639}"/>
          </ac:spMkLst>
        </pc:spChg>
      </pc:sldChg>
      <pc:sldChg chg="delSp add del">
        <pc:chgData name="Luis Emilio Linares Martinez" userId="61da28b4-1847-4c61-8b8d-2e0b3a47194c" providerId="ADAL" clId="{C05E0F6E-3F59-480E-B825-90CFA8884537}" dt="2019-05-25T03:29:51.715" v="85" actId="2696"/>
        <pc:sldMkLst>
          <pc:docMk/>
          <pc:sldMk cId="2133000820" sldId="543"/>
        </pc:sldMkLst>
        <pc:picChg chg="del">
          <ac:chgData name="Luis Emilio Linares Martinez" userId="61da28b4-1847-4c61-8b8d-2e0b3a47194c" providerId="ADAL" clId="{C05E0F6E-3F59-480E-B825-90CFA8884537}" dt="2019-05-25T03:12:25.826" v="3" actId="478"/>
          <ac:picMkLst>
            <pc:docMk/>
            <pc:sldMk cId="2133000820" sldId="543"/>
            <ac:picMk id="85" creationId="{00000000-0000-0000-0000-000000000000}"/>
          </ac:picMkLst>
        </pc:picChg>
      </pc:sldChg>
      <pc:sldChg chg="addSp delSp modSp add">
        <pc:chgData name="Luis Emilio Linares Martinez" userId="61da28b4-1847-4c61-8b8d-2e0b3a47194c" providerId="ADAL" clId="{C05E0F6E-3F59-480E-B825-90CFA8884537}" dt="2019-05-25T03:17:36.748" v="11"/>
        <pc:sldMkLst>
          <pc:docMk/>
          <pc:sldMk cId="1287788534" sldId="544"/>
        </pc:sldMkLst>
        <pc:spChg chg="mod">
          <ac:chgData name="Luis Emilio Linares Martinez" userId="61da28b4-1847-4c61-8b8d-2e0b3a47194c" providerId="ADAL" clId="{C05E0F6E-3F59-480E-B825-90CFA8884537}" dt="2019-05-25T03:15:39.907" v="5" actId="27636"/>
          <ac:spMkLst>
            <pc:docMk/>
            <pc:sldMk cId="1287788534" sldId="544"/>
            <ac:spMk id="6" creationId="{F857005D-4635-4C0A-8A7E-A49299518D5D}"/>
          </ac:spMkLst>
        </pc:spChg>
        <pc:picChg chg="add del mod">
          <ac:chgData name="Luis Emilio Linares Martinez" userId="61da28b4-1847-4c61-8b8d-2e0b3a47194c" providerId="ADAL" clId="{C05E0F6E-3F59-480E-B825-90CFA8884537}" dt="2019-05-25T03:17:35.859" v="10" actId="478"/>
          <ac:picMkLst>
            <pc:docMk/>
            <pc:sldMk cId="1287788534" sldId="544"/>
            <ac:picMk id="7" creationId="{CDFABDEA-1B73-4818-AA52-5B8A660ABAF5}"/>
          </ac:picMkLst>
        </pc:picChg>
        <pc:picChg chg="add">
          <ac:chgData name="Luis Emilio Linares Martinez" userId="61da28b4-1847-4c61-8b8d-2e0b3a47194c" providerId="ADAL" clId="{C05E0F6E-3F59-480E-B825-90CFA8884537}" dt="2019-05-25T03:17:36.748" v="11"/>
          <ac:picMkLst>
            <pc:docMk/>
            <pc:sldMk cId="1287788534" sldId="544"/>
            <ac:picMk id="8" creationId="{56CF3D88-1416-42C8-904E-C4645CC28D37}"/>
          </ac:picMkLst>
        </pc:picChg>
      </pc:sldChg>
      <pc:sldChg chg="addSp modSp add">
        <pc:chgData name="Luis Emilio Linares Martinez" userId="61da28b4-1847-4c61-8b8d-2e0b3a47194c" providerId="ADAL" clId="{C05E0F6E-3F59-480E-B825-90CFA8884537}" dt="2019-05-25T03:19:17.644" v="21" actId="14100"/>
        <pc:sldMkLst>
          <pc:docMk/>
          <pc:sldMk cId="2467883520" sldId="545"/>
        </pc:sldMkLst>
        <pc:spChg chg="mod">
          <ac:chgData name="Luis Emilio Linares Martinez" userId="61da28b4-1847-4c61-8b8d-2e0b3a47194c" providerId="ADAL" clId="{C05E0F6E-3F59-480E-B825-90CFA8884537}" dt="2019-05-25T03:19:07.881" v="19" actId="27636"/>
          <ac:spMkLst>
            <pc:docMk/>
            <pc:sldMk cId="2467883520" sldId="545"/>
            <ac:spMk id="6" creationId="{390DDDD6-95C6-4DAD-B236-D7F6F9D62D80}"/>
          </ac:spMkLst>
        </pc:spChg>
        <pc:picChg chg="add mod">
          <ac:chgData name="Luis Emilio Linares Martinez" userId="61da28b4-1847-4c61-8b8d-2e0b3a47194c" providerId="ADAL" clId="{C05E0F6E-3F59-480E-B825-90CFA8884537}" dt="2019-05-25T03:19:17.644" v="21" actId="14100"/>
          <ac:picMkLst>
            <pc:docMk/>
            <pc:sldMk cId="2467883520" sldId="545"/>
            <ac:picMk id="7" creationId="{903A2D20-7C13-422F-86B2-2D7C5BF84BD3}"/>
          </ac:picMkLst>
        </pc:picChg>
      </pc:sldChg>
      <pc:sldChg chg="addSp modSp add">
        <pc:chgData name="Luis Emilio Linares Martinez" userId="61da28b4-1847-4c61-8b8d-2e0b3a47194c" providerId="ADAL" clId="{C05E0F6E-3F59-480E-B825-90CFA8884537}" dt="2019-05-25T03:22:28.382" v="43"/>
        <pc:sldMkLst>
          <pc:docMk/>
          <pc:sldMk cId="2639533829" sldId="546"/>
        </pc:sldMkLst>
        <pc:spChg chg="mod">
          <ac:chgData name="Luis Emilio Linares Martinez" userId="61da28b4-1847-4c61-8b8d-2e0b3a47194c" providerId="ADAL" clId="{C05E0F6E-3F59-480E-B825-90CFA8884537}" dt="2019-05-25T03:20:26.576" v="40" actId="27636"/>
          <ac:spMkLst>
            <pc:docMk/>
            <pc:sldMk cId="2639533829" sldId="546"/>
            <ac:spMk id="6" creationId="{6368A056-8B50-4458-B4B1-2871C6739EA6}"/>
          </ac:spMkLst>
        </pc:spChg>
        <pc:picChg chg="add">
          <ac:chgData name="Luis Emilio Linares Martinez" userId="61da28b4-1847-4c61-8b8d-2e0b3a47194c" providerId="ADAL" clId="{C05E0F6E-3F59-480E-B825-90CFA8884537}" dt="2019-05-25T03:22:28.382" v="43"/>
          <ac:picMkLst>
            <pc:docMk/>
            <pc:sldMk cId="2639533829" sldId="546"/>
            <ac:picMk id="7" creationId="{2CBF12AC-F313-483F-9747-6618391FBE06}"/>
          </ac:picMkLst>
        </pc:picChg>
      </pc:sldChg>
      <pc:sldChg chg="modSp add del">
        <pc:chgData name="Luis Emilio Linares Martinez" userId="61da28b4-1847-4c61-8b8d-2e0b3a47194c" providerId="ADAL" clId="{C05E0F6E-3F59-480E-B825-90CFA8884537}" dt="2019-05-25T03:20:22.325" v="38"/>
        <pc:sldMkLst>
          <pc:docMk/>
          <pc:sldMk cId="3819198668" sldId="546"/>
        </pc:sldMkLst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4" creationId="{C07A5BA7-AF5F-4709-9D09-D4953ED64698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5" creationId="{B05C7FEB-8F82-42B3-900E-20A970914BE0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8" creationId="{FBA3159A-3F71-4290-A875-8D3324B9C2A6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9" creationId="{1C54AA5F-AAC8-4B46-9673-F704C3FBD9E1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12" creationId="{D8A67E9A-59FD-4CA7-A82B-74638A2C32B6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13" creationId="{832819DE-1115-4BF7-A333-C58285EFF677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16" creationId="{D62C38DF-04B0-49A5-91A9-33768C571134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17" creationId="{9526C139-6E85-4670-900D-1EF3D4500D36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20" creationId="{D933D2AC-90D3-4AA3-9881-D9D90DD5D2BB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21" creationId="{DAF0E91C-EEE5-43E9-89DB-6F333F7BE32C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24" creationId="{A5F5C6DA-B235-4790-9DA2-6CB8FA048511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25" creationId="{59261096-5BAE-4215-8D88-7A6CF49ECB37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28" creationId="{F2EB57CE-FFA1-48E3-BEFF-62B63D0A6B0D}"/>
          </ac:spMkLst>
        </pc:spChg>
        <pc:spChg chg="mod">
          <ac:chgData name="Luis Emilio Linares Martinez" userId="61da28b4-1847-4c61-8b8d-2e0b3a47194c" providerId="ADAL" clId="{C05E0F6E-3F59-480E-B825-90CFA8884537}" dt="2019-05-25T03:20:22.325" v="38"/>
          <ac:spMkLst>
            <pc:docMk/>
            <pc:sldMk cId="3819198668" sldId="546"/>
            <ac:spMk id="29" creationId="{5E077C03-024A-4A97-965B-ABDEC13808F7}"/>
          </ac:spMkLst>
        </pc:spChg>
      </pc:sldChg>
      <pc:sldChg chg="addSp modSp add">
        <pc:chgData name="Luis Emilio Linares Martinez" userId="61da28b4-1847-4c61-8b8d-2e0b3a47194c" providerId="ADAL" clId="{C05E0F6E-3F59-480E-B825-90CFA8884537}" dt="2019-05-25T03:28:36.234" v="72" actId="20577"/>
        <pc:sldMkLst>
          <pc:docMk/>
          <pc:sldMk cId="265789079" sldId="547"/>
        </pc:sldMkLst>
        <pc:spChg chg="mod">
          <ac:chgData name="Luis Emilio Linares Martinez" userId="61da28b4-1847-4c61-8b8d-2e0b3a47194c" providerId="ADAL" clId="{C05E0F6E-3F59-480E-B825-90CFA8884537}" dt="2019-05-25T03:28:36.234" v="72" actId="20577"/>
          <ac:spMkLst>
            <pc:docMk/>
            <pc:sldMk cId="265789079" sldId="547"/>
            <ac:spMk id="5" creationId="{4C4E9F91-77DE-4E89-9737-9F88DC6DA84E}"/>
          </ac:spMkLst>
        </pc:spChg>
        <pc:picChg chg="add mod">
          <ac:chgData name="Luis Emilio Linares Martinez" userId="61da28b4-1847-4c61-8b8d-2e0b3a47194c" providerId="ADAL" clId="{C05E0F6E-3F59-480E-B825-90CFA8884537}" dt="2019-05-25T03:23:21.674" v="46" actId="14100"/>
          <ac:picMkLst>
            <pc:docMk/>
            <pc:sldMk cId="265789079" sldId="547"/>
            <ac:picMk id="7" creationId="{0761238E-C4CC-4BB4-8BFF-CA26A2994FB6}"/>
          </ac:picMkLst>
        </pc:picChg>
      </pc:sldChg>
      <pc:sldChg chg="addSp modSp add">
        <pc:chgData name="Luis Emilio Linares Martinez" userId="61da28b4-1847-4c61-8b8d-2e0b3a47194c" providerId="ADAL" clId="{C05E0F6E-3F59-480E-B825-90CFA8884537}" dt="2019-05-25T03:27:44.248" v="49"/>
        <pc:sldMkLst>
          <pc:docMk/>
          <pc:sldMk cId="3907755111" sldId="548"/>
        </pc:sldMkLst>
        <pc:spChg chg="mod">
          <ac:chgData name="Luis Emilio Linares Martinez" userId="61da28b4-1847-4c61-8b8d-2e0b3a47194c" providerId="ADAL" clId="{C05E0F6E-3F59-480E-B825-90CFA8884537}" dt="2019-05-25T03:23:27.495" v="48" actId="27636"/>
          <ac:spMkLst>
            <pc:docMk/>
            <pc:sldMk cId="3907755111" sldId="548"/>
            <ac:spMk id="6" creationId="{757D5EA0-2B9A-433F-B25D-DF3ECA7DF493}"/>
          </ac:spMkLst>
        </pc:spChg>
        <pc:picChg chg="add">
          <ac:chgData name="Luis Emilio Linares Martinez" userId="61da28b4-1847-4c61-8b8d-2e0b3a47194c" providerId="ADAL" clId="{C05E0F6E-3F59-480E-B825-90CFA8884537}" dt="2019-05-25T03:27:44.248" v="49"/>
          <ac:picMkLst>
            <pc:docMk/>
            <pc:sldMk cId="3907755111" sldId="548"/>
            <ac:picMk id="7" creationId="{36C6A057-2B83-456B-BAAB-B750C23A7F65}"/>
          </ac:picMkLst>
        </pc:picChg>
      </pc:sldChg>
      <pc:sldChg chg="addSp modSp add">
        <pc:chgData name="Luis Emilio Linares Martinez" userId="61da28b4-1847-4c61-8b8d-2e0b3a47194c" providerId="ADAL" clId="{C05E0F6E-3F59-480E-B825-90CFA8884537}" dt="2019-05-25T03:33:46.929" v="91"/>
        <pc:sldMkLst>
          <pc:docMk/>
          <pc:sldMk cId="1648525100" sldId="549"/>
        </pc:sldMkLst>
        <pc:spChg chg="mod">
          <ac:chgData name="Luis Emilio Linares Martinez" userId="61da28b4-1847-4c61-8b8d-2e0b3a47194c" providerId="ADAL" clId="{C05E0F6E-3F59-480E-B825-90CFA8884537}" dt="2019-05-25T03:33:44.230" v="90" actId="27636"/>
          <ac:spMkLst>
            <pc:docMk/>
            <pc:sldMk cId="1648525100" sldId="549"/>
            <ac:spMk id="6" creationId="{FC346659-D283-4421-AA51-803FF811EBB5}"/>
          </ac:spMkLst>
        </pc:spChg>
        <pc:picChg chg="add">
          <ac:chgData name="Luis Emilio Linares Martinez" userId="61da28b4-1847-4c61-8b8d-2e0b3a47194c" providerId="ADAL" clId="{C05E0F6E-3F59-480E-B825-90CFA8884537}" dt="2019-05-25T03:33:46.929" v="91"/>
          <ac:picMkLst>
            <pc:docMk/>
            <pc:sldMk cId="1648525100" sldId="549"/>
            <ac:picMk id="7" creationId="{59C0BB4F-0294-4B8B-9860-437BAB1C41A6}"/>
          </ac:picMkLst>
        </pc:picChg>
      </pc:sldChg>
      <pc:sldChg chg="addSp modSp add ord">
        <pc:chgData name="Luis Emilio Linares Martinez" userId="61da28b4-1847-4c61-8b8d-2e0b3a47194c" providerId="ADAL" clId="{C05E0F6E-3F59-480E-B825-90CFA8884537}" dt="2019-05-25T03:41:50.494" v="102" actId="1076"/>
        <pc:sldMkLst>
          <pc:docMk/>
          <pc:sldMk cId="3726568007" sldId="550"/>
        </pc:sldMkLst>
        <pc:spChg chg="mod">
          <ac:chgData name="Luis Emilio Linares Martinez" userId="61da28b4-1847-4c61-8b8d-2e0b3a47194c" providerId="ADAL" clId="{C05E0F6E-3F59-480E-B825-90CFA8884537}" dt="2019-05-25T03:40:55.830" v="99" actId="20577"/>
          <ac:spMkLst>
            <pc:docMk/>
            <pc:sldMk cId="3726568007" sldId="550"/>
            <ac:spMk id="5" creationId="{493822C5-D1A6-4361-86E2-5E4D1EA88498}"/>
          </ac:spMkLst>
        </pc:spChg>
        <pc:spChg chg="mod">
          <ac:chgData name="Luis Emilio Linares Martinez" userId="61da28b4-1847-4c61-8b8d-2e0b3a47194c" providerId="ADAL" clId="{C05E0F6E-3F59-480E-B825-90CFA8884537}" dt="2019-05-25T03:40:45.275" v="93" actId="27636"/>
          <ac:spMkLst>
            <pc:docMk/>
            <pc:sldMk cId="3726568007" sldId="550"/>
            <ac:spMk id="6" creationId="{747F21DE-E2D6-44C3-85C6-8BEA5DB21779}"/>
          </ac:spMkLst>
        </pc:spChg>
        <pc:picChg chg="add mod">
          <ac:chgData name="Luis Emilio Linares Martinez" userId="61da28b4-1847-4c61-8b8d-2e0b3a47194c" providerId="ADAL" clId="{C05E0F6E-3F59-480E-B825-90CFA8884537}" dt="2019-05-25T03:41:50.494" v="102" actId="1076"/>
          <ac:picMkLst>
            <pc:docMk/>
            <pc:sldMk cId="3726568007" sldId="550"/>
            <ac:picMk id="7" creationId="{73F70E13-9E6C-4131-88EE-650BD4033605}"/>
          </ac:picMkLst>
        </pc:picChg>
        <pc:picChg chg="add mod">
          <ac:chgData name="Luis Emilio Linares Martinez" userId="61da28b4-1847-4c61-8b8d-2e0b3a47194c" providerId="ADAL" clId="{C05E0F6E-3F59-480E-B825-90CFA8884537}" dt="2019-05-25T03:41:48.720" v="101" actId="1076"/>
          <ac:picMkLst>
            <pc:docMk/>
            <pc:sldMk cId="3726568007" sldId="550"/>
            <ac:picMk id="8" creationId="{55237763-5AAA-4C49-9F34-418F5CE1DA78}"/>
          </ac:picMkLst>
        </pc:picChg>
      </pc:sldChg>
      <pc:sldChg chg="addSp modSp add">
        <pc:chgData name="Luis Emilio Linares Martinez" userId="61da28b4-1847-4c61-8b8d-2e0b3a47194c" providerId="ADAL" clId="{C05E0F6E-3F59-480E-B825-90CFA8884537}" dt="2019-05-25T03:44:20.481" v="107" actId="14100"/>
        <pc:sldMkLst>
          <pc:docMk/>
          <pc:sldMk cId="3918829540" sldId="551"/>
        </pc:sldMkLst>
        <pc:spChg chg="mod">
          <ac:chgData name="Luis Emilio Linares Martinez" userId="61da28b4-1847-4c61-8b8d-2e0b3a47194c" providerId="ADAL" clId="{C05E0F6E-3F59-480E-B825-90CFA8884537}" dt="2019-05-25T03:44:12.494" v="104" actId="27636"/>
          <ac:spMkLst>
            <pc:docMk/>
            <pc:sldMk cId="3918829540" sldId="551"/>
            <ac:spMk id="6" creationId="{1A55AF20-7A28-482D-A148-DB20EC28500C}"/>
          </ac:spMkLst>
        </pc:spChg>
        <pc:picChg chg="add mod">
          <ac:chgData name="Luis Emilio Linares Martinez" userId="61da28b4-1847-4c61-8b8d-2e0b3a47194c" providerId="ADAL" clId="{C05E0F6E-3F59-480E-B825-90CFA8884537}" dt="2019-05-25T03:44:20.481" v="107" actId="14100"/>
          <ac:picMkLst>
            <pc:docMk/>
            <pc:sldMk cId="3918829540" sldId="551"/>
            <ac:picMk id="7" creationId="{2763D26D-FA2E-4700-8A4A-3A203740F2C6}"/>
          </ac:picMkLst>
        </pc:picChg>
      </pc:sldChg>
      <pc:sldMasterChg chg="delSldLayout">
        <pc:chgData name="Luis Emilio Linares Martinez" userId="61da28b4-1847-4c61-8b8d-2e0b3a47194c" providerId="ADAL" clId="{C05E0F6E-3F59-480E-B825-90CFA8884537}" dt="2019-05-25T03:29:51.718" v="86" actId="2696"/>
        <pc:sldMasterMkLst>
          <pc:docMk/>
          <pc:sldMasterMk cId="2852446989" sldId="2147483662"/>
        </pc:sldMasterMkLst>
        <pc:sldLayoutChg chg="del">
          <pc:chgData name="Luis Emilio Linares Martinez" userId="61da28b4-1847-4c61-8b8d-2e0b3a47194c" providerId="ADAL" clId="{C05E0F6E-3F59-480E-B825-90CFA8884537}" dt="2019-05-25T03:29:51.718" v="86" actId="2696"/>
          <pc:sldLayoutMkLst>
            <pc:docMk/>
            <pc:sldMasterMk cId="2852446989" sldId="2147483662"/>
            <pc:sldLayoutMk cId="753149989" sldId="2147483682"/>
          </pc:sldLayoutMkLst>
        </pc:sldLayoutChg>
        <pc:sldLayoutChg chg="del">
          <pc:chgData name="Luis Emilio Linares Martinez" userId="61da28b4-1847-4c61-8b8d-2e0b3a47194c" providerId="ADAL" clId="{C05E0F6E-3F59-480E-B825-90CFA8884537}" dt="2019-05-25T03:11:47.843" v="1" actId="2696"/>
          <pc:sldLayoutMkLst>
            <pc:docMk/>
            <pc:sldMasterMk cId="2852446989" sldId="2147483662"/>
            <pc:sldLayoutMk cId="3705349176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CF26-E469-4BA3-8FE4-D5EC57E649C7}" type="datetimeFigureOut">
              <a:rPr lang="es-CO" smtClean="0"/>
              <a:t>24/05/2019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266A3-48B8-48A7-9A4D-B4CD27555B3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030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266A3-48B8-48A7-9A4D-B4CD27555B3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46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ingle Corner Rectangle 13"/>
          <p:cNvSpPr/>
          <p:nvPr userDrawn="1"/>
        </p:nvSpPr>
        <p:spPr>
          <a:xfrm>
            <a:off x="0" y="-13722"/>
            <a:ext cx="12192000" cy="6871722"/>
          </a:xfrm>
          <a:prstGeom prst="round1Rect">
            <a:avLst>
              <a:gd name="adj" fmla="val 1407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8" name="Conector recto 13"/>
          <p:cNvCxnSpPr/>
          <p:nvPr userDrawn="1"/>
        </p:nvCxnSpPr>
        <p:spPr>
          <a:xfrm>
            <a:off x="7661187" y="1929033"/>
            <a:ext cx="0" cy="3234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62" y="2798050"/>
            <a:ext cx="3552404" cy="149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62084" y="1940340"/>
            <a:ext cx="6337020" cy="830997"/>
          </a:xfrm>
        </p:spPr>
        <p:txBody>
          <a:bodyPr anchor="t">
            <a:normAutofit/>
          </a:bodyPr>
          <a:lstStyle>
            <a:lvl1pPr algn="l"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(Verdana) 44 Pts</a:t>
            </a:r>
            <a:endParaRPr lang="es-SV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440884" y="6399894"/>
            <a:ext cx="61613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E66757-1A64-47CB-A0CD-696D7798DBB2}" type="slidenum">
              <a:rPr lang="es-SV" smtClean="0"/>
              <a:pPr/>
              <a:t>‹#›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6155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0" y="0"/>
            <a:ext cx="12192000" cy="6858000"/>
          </a:xfrm>
          <a:prstGeom prst="round1Rect">
            <a:avLst>
              <a:gd name="adj" fmla="val 13685"/>
            </a:avLst>
          </a:prstGeom>
          <a:solidFill>
            <a:schemeClr val="bg1">
              <a:lumMod val="95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s-SV" dirty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7616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>
            <a:off x="0" y="-13722"/>
            <a:ext cx="12192000" cy="6871722"/>
          </a:xfrm>
          <a:prstGeom prst="round1Rect">
            <a:avLst>
              <a:gd name="adj" fmla="val 1407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7" name="Conector recto 11"/>
          <p:cNvCxnSpPr/>
          <p:nvPr userDrawn="1"/>
        </p:nvCxnSpPr>
        <p:spPr>
          <a:xfrm>
            <a:off x="6756836" y="1572273"/>
            <a:ext cx="0" cy="1869990"/>
          </a:xfrm>
          <a:prstGeom prst="line">
            <a:avLst/>
          </a:prstGeom>
          <a:ln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12"/>
          <p:cNvSpPr txBox="1"/>
          <p:nvPr userDrawn="1"/>
        </p:nvSpPr>
        <p:spPr>
          <a:xfrm>
            <a:off x="3064748" y="2045603"/>
            <a:ext cx="3537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5400" b="1" dirty="0">
                <a:solidFill>
                  <a:srgbClr val="DA291C"/>
                </a:solidFill>
                <a:latin typeface="Trebuchet MS" charset="0"/>
                <a:ea typeface="Trebuchet MS" charset="0"/>
                <a:cs typeface="Trebuchet MS" charset="0"/>
              </a:rPr>
              <a:t>GRACIAS</a:t>
            </a:r>
          </a:p>
        </p:txBody>
      </p:sp>
      <p:pic>
        <p:nvPicPr>
          <p:cNvPr id="9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23" y="1717914"/>
            <a:ext cx="1346545" cy="1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94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63030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9970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13207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39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92196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30389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86783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1573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 Single Corner Rectangle 96"/>
          <p:cNvSpPr/>
          <p:nvPr userDrawn="1"/>
        </p:nvSpPr>
        <p:spPr>
          <a:xfrm flipH="1">
            <a:off x="0" y="-13722"/>
            <a:ext cx="3367278" cy="6871722"/>
          </a:xfrm>
          <a:prstGeom prst="round1Rect">
            <a:avLst>
              <a:gd name="adj" fmla="val 2923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3075532" y="2242538"/>
            <a:ext cx="0" cy="16750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73542" y="6421666"/>
            <a:ext cx="616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SV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E66757-1A64-47CB-A0CD-696D7798DBB2}" type="slidenum">
              <a:rPr lang="es-SV" smtClean="0"/>
              <a:pPr/>
              <a:t>‹#›</a:t>
            </a:fld>
            <a:endParaRPr lang="es-SV" dirty="0"/>
          </a:p>
        </p:txBody>
      </p:sp>
      <p:sp>
        <p:nvSpPr>
          <p:cNvPr id="67" name="Text Placeholder 2"/>
          <p:cNvSpPr>
            <a:spLocks noGrp="1"/>
          </p:cNvSpPr>
          <p:nvPr userDrawn="1">
            <p:ph type="body" idx="32"/>
          </p:nvPr>
        </p:nvSpPr>
        <p:spPr>
          <a:xfrm>
            <a:off x="4618526" y="626654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68" name="Text Placeholder 2"/>
          <p:cNvSpPr>
            <a:spLocks noGrp="1"/>
          </p:cNvSpPr>
          <p:nvPr userDrawn="1">
            <p:ph type="body" idx="33" hasCustomPrompt="1"/>
          </p:nvPr>
        </p:nvSpPr>
        <p:spPr>
          <a:xfrm>
            <a:off x="3542098" y="626654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69" name="Text Placeholder 2"/>
          <p:cNvSpPr>
            <a:spLocks noGrp="1"/>
          </p:cNvSpPr>
          <p:nvPr userDrawn="1">
            <p:ph type="body" idx="34" hasCustomPrompt="1"/>
          </p:nvPr>
        </p:nvSpPr>
        <p:spPr>
          <a:xfrm>
            <a:off x="9071146" y="879317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74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10202780" y="626654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  <p:sp>
        <p:nvSpPr>
          <p:cNvPr id="98" name="Title 1"/>
          <p:cNvSpPr txBox="1">
            <a:spLocks/>
          </p:cNvSpPr>
          <p:nvPr userDrawn="1"/>
        </p:nvSpPr>
        <p:spPr>
          <a:xfrm>
            <a:off x="315686" y="2766219"/>
            <a:ext cx="2505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Agenda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ph type="body" idx="36"/>
          </p:nvPr>
        </p:nvSpPr>
        <p:spPr>
          <a:xfrm>
            <a:off x="4618526" y="1488916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542098" y="1488916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9071146" y="1741579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10202780" y="1488916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40"/>
          </p:nvPr>
        </p:nvSpPr>
        <p:spPr>
          <a:xfrm>
            <a:off x="4618526" y="2354551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3542098" y="2354551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9071146" y="2607214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10202780" y="2354551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44"/>
          </p:nvPr>
        </p:nvSpPr>
        <p:spPr>
          <a:xfrm>
            <a:off x="4618526" y="3220186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542098" y="3220186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9071146" y="3472849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10202780" y="3220186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idx="48"/>
          </p:nvPr>
        </p:nvSpPr>
        <p:spPr>
          <a:xfrm>
            <a:off x="4618526" y="4082006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3542098" y="4082006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9071146" y="4334669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10202780" y="4082006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52"/>
          </p:nvPr>
        </p:nvSpPr>
        <p:spPr>
          <a:xfrm>
            <a:off x="4618526" y="4912846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3542098" y="4912846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9071146" y="5165509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10202780" y="4912846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56"/>
          </p:nvPr>
        </p:nvSpPr>
        <p:spPr>
          <a:xfrm>
            <a:off x="4618526" y="5725686"/>
            <a:ext cx="4292986" cy="54041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3542098" y="5725686"/>
            <a:ext cx="972000" cy="540413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0.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9071146" y="5978349"/>
            <a:ext cx="972000" cy="18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5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10202780" y="5725686"/>
            <a:ext cx="1601918" cy="540413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07:00 am – 08:00 am</a:t>
            </a:r>
          </a:p>
        </p:txBody>
      </p:sp>
    </p:spTree>
    <p:extLst>
      <p:ext uri="{BB962C8B-B14F-4D97-AF65-F5344CB8AC3E}">
        <p14:creationId xmlns:p14="http://schemas.microsoft.com/office/powerpoint/2010/main" val="76758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H="1">
            <a:off x="0" y="-13722"/>
            <a:ext cx="3367278" cy="6871722"/>
          </a:xfrm>
          <a:prstGeom prst="round1Rect">
            <a:avLst>
              <a:gd name="adj" fmla="val 2923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9" name="Conector recto 5"/>
          <p:cNvCxnSpPr/>
          <p:nvPr userDrawn="1"/>
        </p:nvCxnSpPr>
        <p:spPr>
          <a:xfrm>
            <a:off x="3027405" y="2584591"/>
            <a:ext cx="0" cy="16750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15686" y="2759358"/>
            <a:ext cx="2490077" cy="1325563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título</a:t>
            </a:r>
            <a:br>
              <a:rPr lang="en-US" dirty="0"/>
            </a:br>
            <a:r>
              <a:rPr lang="en-US" dirty="0"/>
              <a:t>36 pts</a:t>
            </a:r>
            <a:endParaRPr lang="es-SV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sp>
        <p:nvSpPr>
          <p:cNvPr id="23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3640410" y="306943"/>
            <a:ext cx="7637190" cy="389320"/>
          </a:xfrm>
        </p:spPr>
        <p:txBody>
          <a:bodyPr anchor="t">
            <a:noAutofit/>
          </a:bodyPr>
          <a:lstStyle>
            <a:lvl1pPr marL="0" indent="0">
              <a:buNone/>
              <a:defRPr sz="32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32ppts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7"/>
          </p:nvPr>
        </p:nvSpPr>
        <p:spPr>
          <a:xfrm>
            <a:off x="3640410" y="1109027"/>
            <a:ext cx="7833132" cy="3727668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656904" y="696263"/>
            <a:ext cx="7200000" cy="18000"/>
          </a:xfr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495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-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0" y="-13722"/>
            <a:ext cx="3367278" cy="6871722"/>
            <a:chOff x="0" y="-13722"/>
            <a:chExt cx="3367278" cy="6871722"/>
          </a:xfrm>
        </p:grpSpPr>
        <p:sp>
          <p:nvSpPr>
            <p:cNvPr id="47" name="Round Single Corner Rectangle 46"/>
            <p:cNvSpPr/>
            <p:nvPr userDrawn="1"/>
          </p:nvSpPr>
          <p:spPr>
            <a:xfrm flipH="1">
              <a:off x="0" y="-13722"/>
              <a:ext cx="3367278" cy="6871722"/>
            </a:xfrm>
            <a:prstGeom prst="round1Rect">
              <a:avLst>
                <a:gd name="adj" fmla="val 292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cxnSp>
          <p:nvCxnSpPr>
            <p:cNvPr id="43" name="Straight Arrow Connector 42"/>
            <p:cNvCxnSpPr/>
            <p:nvPr userDrawn="1"/>
          </p:nvCxnSpPr>
          <p:spPr>
            <a:xfrm flipH="1" flipV="1">
              <a:off x="1245254" y="3932579"/>
              <a:ext cx="1" cy="25027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 noChangeAspect="1"/>
          </p:cNvSpPr>
          <p:nvPr>
            <p:ph sz="half" idx="1" hasCustomPrompt="1"/>
          </p:nvPr>
        </p:nvSpPr>
        <p:spPr>
          <a:xfrm>
            <a:off x="-19252" y="0"/>
            <a:ext cx="3367300" cy="6858000"/>
          </a:xfrm>
          <a:custGeom>
            <a:avLst/>
            <a:gdLst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66794"/>
              <a:gd name="connsiteX1" fmla="*/ 988734 w 3367278"/>
              <a:gd name="connsiteY1" fmla="*/ 0 h 6866794"/>
              <a:gd name="connsiteX2" fmla="*/ 2378544 w 3367278"/>
              <a:gd name="connsiteY2" fmla="*/ 0 h 6866794"/>
              <a:gd name="connsiteX3" fmla="*/ 3367278 w 3367278"/>
              <a:gd name="connsiteY3" fmla="*/ 3082 h 6866794"/>
              <a:gd name="connsiteX4" fmla="*/ 3367278 w 3367278"/>
              <a:gd name="connsiteY4" fmla="*/ 6866794 h 6866794"/>
              <a:gd name="connsiteX5" fmla="*/ 2378544 w 3367278"/>
              <a:gd name="connsiteY5" fmla="*/ 6858000 h 6866794"/>
              <a:gd name="connsiteX6" fmla="*/ 988734 w 3367278"/>
              <a:gd name="connsiteY6" fmla="*/ 6858000 h 6866794"/>
              <a:gd name="connsiteX7" fmla="*/ 0 w 3367278"/>
              <a:gd name="connsiteY7" fmla="*/ 5869266 h 6866794"/>
              <a:gd name="connsiteX8" fmla="*/ 0 w 3367278"/>
              <a:gd name="connsiteY8" fmla="*/ 988734 h 6866794"/>
              <a:gd name="connsiteX0" fmla="*/ 0 w 3367278"/>
              <a:gd name="connsiteY0" fmla="*/ 988734 h 6866794"/>
              <a:gd name="connsiteX1" fmla="*/ 988734 w 3367278"/>
              <a:gd name="connsiteY1" fmla="*/ 0 h 6866794"/>
              <a:gd name="connsiteX2" fmla="*/ 2378544 w 3367278"/>
              <a:gd name="connsiteY2" fmla="*/ 0 h 6866794"/>
              <a:gd name="connsiteX3" fmla="*/ 3367278 w 3367278"/>
              <a:gd name="connsiteY3" fmla="*/ 3082 h 6866794"/>
              <a:gd name="connsiteX4" fmla="*/ 3367278 w 3367278"/>
              <a:gd name="connsiteY4" fmla="*/ 6866794 h 6866794"/>
              <a:gd name="connsiteX5" fmla="*/ 2378544 w 3367278"/>
              <a:gd name="connsiteY5" fmla="*/ 6858000 h 6866794"/>
              <a:gd name="connsiteX6" fmla="*/ 988734 w 3367278"/>
              <a:gd name="connsiteY6" fmla="*/ 6858000 h 6866794"/>
              <a:gd name="connsiteX7" fmla="*/ 0 w 3367278"/>
              <a:gd name="connsiteY7" fmla="*/ 6866794 h 6866794"/>
              <a:gd name="connsiteX8" fmla="*/ 0 w 3367278"/>
              <a:gd name="connsiteY8" fmla="*/ 988734 h 6866794"/>
              <a:gd name="connsiteX0" fmla="*/ 0 w 3367278"/>
              <a:gd name="connsiteY0" fmla="*/ 988734 h 6866794"/>
              <a:gd name="connsiteX1" fmla="*/ 988734 w 3367278"/>
              <a:gd name="connsiteY1" fmla="*/ 0 h 6866794"/>
              <a:gd name="connsiteX2" fmla="*/ 2378544 w 3367278"/>
              <a:gd name="connsiteY2" fmla="*/ 0 h 6866794"/>
              <a:gd name="connsiteX3" fmla="*/ 3367278 w 3367278"/>
              <a:gd name="connsiteY3" fmla="*/ 3082 h 6866794"/>
              <a:gd name="connsiteX4" fmla="*/ 3367278 w 3367278"/>
              <a:gd name="connsiteY4" fmla="*/ 6866794 h 6866794"/>
              <a:gd name="connsiteX5" fmla="*/ 2378544 w 3367278"/>
              <a:gd name="connsiteY5" fmla="*/ 6858000 h 6866794"/>
              <a:gd name="connsiteX6" fmla="*/ 988734 w 3367278"/>
              <a:gd name="connsiteY6" fmla="*/ 6858000 h 6866794"/>
              <a:gd name="connsiteX7" fmla="*/ 0 w 3367278"/>
              <a:gd name="connsiteY7" fmla="*/ 6854919 h 6866794"/>
              <a:gd name="connsiteX8" fmla="*/ 0 w 3367278"/>
              <a:gd name="connsiteY8" fmla="*/ 988734 h 6866794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6854918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6854919 h 6858000"/>
              <a:gd name="connsiteX8" fmla="*/ 0 w 3367278"/>
              <a:gd name="connsiteY8" fmla="*/ 9887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7278" h="6858000">
                <a:moveTo>
                  <a:pt x="0" y="988734"/>
                </a:moveTo>
                <a:cubicBezTo>
                  <a:pt x="0" y="442671"/>
                  <a:pt x="442671" y="0"/>
                  <a:pt x="988734" y="0"/>
                </a:cubicBezTo>
                <a:lnTo>
                  <a:pt x="2378544" y="0"/>
                </a:lnTo>
                <a:lnTo>
                  <a:pt x="3367278" y="3082"/>
                </a:lnTo>
                <a:lnTo>
                  <a:pt x="3367278" y="6854918"/>
                </a:lnTo>
                <a:lnTo>
                  <a:pt x="2378544" y="6858000"/>
                </a:lnTo>
                <a:lnTo>
                  <a:pt x="988734" y="6858000"/>
                </a:lnTo>
                <a:lnTo>
                  <a:pt x="0" y="6854919"/>
                </a:lnTo>
                <a:lnTo>
                  <a:pt x="0" y="988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anchor="b">
            <a:normAutofit/>
          </a:bodyPr>
          <a:lstStyle>
            <a:lvl1pPr marL="0" indent="0" algn="ctr">
              <a:buNone/>
              <a:defRPr lang="es-SV" sz="2000" baseline="0" dirty="0"/>
            </a:lvl1pPr>
          </a:lstStyle>
          <a:p>
            <a:pPr lvl="0"/>
            <a:r>
              <a:rPr lang="es-SV" dirty="0"/>
              <a:t>Insertar imagen</a:t>
            </a:r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pic>
        <p:nvPicPr>
          <p:cNvPr id="17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39" y="250745"/>
            <a:ext cx="350635" cy="41108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32"/>
          </p:nvPr>
        </p:nvSpPr>
        <p:spPr>
          <a:xfrm>
            <a:off x="4451511" y="1623452"/>
            <a:ext cx="5834434" cy="312671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35"/>
          </p:nvPr>
        </p:nvSpPr>
        <p:spPr>
          <a:xfrm>
            <a:off x="4451511" y="2354226"/>
            <a:ext cx="5834434" cy="2493928"/>
          </a:xfrm>
        </p:spPr>
        <p:txBody>
          <a:bodyPr anchor="t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656904" y="696263"/>
            <a:ext cx="7200000" cy="1800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656904" y="250745"/>
            <a:ext cx="7200000" cy="400397"/>
          </a:xfrm>
        </p:spPr>
        <p:txBody>
          <a:bodyPr anchor="b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Título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5879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0" y="-13722"/>
            <a:ext cx="3367278" cy="6871722"/>
            <a:chOff x="0" y="-13722"/>
            <a:chExt cx="3367278" cy="6871722"/>
          </a:xfrm>
        </p:grpSpPr>
        <p:sp>
          <p:nvSpPr>
            <p:cNvPr id="47" name="Round Single Corner Rectangle 46"/>
            <p:cNvSpPr/>
            <p:nvPr userDrawn="1"/>
          </p:nvSpPr>
          <p:spPr>
            <a:xfrm flipH="1">
              <a:off x="0" y="-13722"/>
              <a:ext cx="3367278" cy="6871722"/>
            </a:xfrm>
            <a:prstGeom prst="round1Rect">
              <a:avLst>
                <a:gd name="adj" fmla="val 292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cxnSp>
          <p:nvCxnSpPr>
            <p:cNvPr id="43" name="Straight Arrow Connector 42"/>
            <p:cNvCxnSpPr/>
            <p:nvPr userDrawn="1"/>
          </p:nvCxnSpPr>
          <p:spPr>
            <a:xfrm flipH="1" flipV="1">
              <a:off x="1245254" y="3932579"/>
              <a:ext cx="1" cy="25027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 noChangeAspect="1"/>
          </p:cNvSpPr>
          <p:nvPr>
            <p:ph sz="half" idx="1" hasCustomPrompt="1"/>
          </p:nvPr>
        </p:nvSpPr>
        <p:spPr>
          <a:xfrm>
            <a:off x="-19252" y="0"/>
            <a:ext cx="6110500" cy="6891013"/>
          </a:xfrm>
          <a:custGeom>
            <a:avLst/>
            <a:gdLst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988734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5869266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5869266 h 6858000"/>
              <a:gd name="connsiteX8" fmla="*/ 0 w 3367278"/>
              <a:gd name="connsiteY8" fmla="*/ 988734 h 6858000"/>
              <a:gd name="connsiteX0" fmla="*/ 0 w 3367278"/>
              <a:gd name="connsiteY0" fmla="*/ 988734 h 6866794"/>
              <a:gd name="connsiteX1" fmla="*/ 988734 w 3367278"/>
              <a:gd name="connsiteY1" fmla="*/ 0 h 6866794"/>
              <a:gd name="connsiteX2" fmla="*/ 2378544 w 3367278"/>
              <a:gd name="connsiteY2" fmla="*/ 0 h 6866794"/>
              <a:gd name="connsiteX3" fmla="*/ 3367278 w 3367278"/>
              <a:gd name="connsiteY3" fmla="*/ 3082 h 6866794"/>
              <a:gd name="connsiteX4" fmla="*/ 3367278 w 3367278"/>
              <a:gd name="connsiteY4" fmla="*/ 6866794 h 6866794"/>
              <a:gd name="connsiteX5" fmla="*/ 2378544 w 3367278"/>
              <a:gd name="connsiteY5" fmla="*/ 6858000 h 6866794"/>
              <a:gd name="connsiteX6" fmla="*/ 988734 w 3367278"/>
              <a:gd name="connsiteY6" fmla="*/ 6858000 h 6866794"/>
              <a:gd name="connsiteX7" fmla="*/ 0 w 3367278"/>
              <a:gd name="connsiteY7" fmla="*/ 5869266 h 6866794"/>
              <a:gd name="connsiteX8" fmla="*/ 0 w 3367278"/>
              <a:gd name="connsiteY8" fmla="*/ 988734 h 6866794"/>
              <a:gd name="connsiteX0" fmla="*/ 0 w 3367278"/>
              <a:gd name="connsiteY0" fmla="*/ 988734 h 6866794"/>
              <a:gd name="connsiteX1" fmla="*/ 988734 w 3367278"/>
              <a:gd name="connsiteY1" fmla="*/ 0 h 6866794"/>
              <a:gd name="connsiteX2" fmla="*/ 2378544 w 3367278"/>
              <a:gd name="connsiteY2" fmla="*/ 0 h 6866794"/>
              <a:gd name="connsiteX3" fmla="*/ 3367278 w 3367278"/>
              <a:gd name="connsiteY3" fmla="*/ 3082 h 6866794"/>
              <a:gd name="connsiteX4" fmla="*/ 3367278 w 3367278"/>
              <a:gd name="connsiteY4" fmla="*/ 6866794 h 6866794"/>
              <a:gd name="connsiteX5" fmla="*/ 2378544 w 3367278"/>
              <a:gd name="connsiteY5" fmla="*/ 6858000 h 6866794"/>
              <a:gd name="connsiteX6" fmla="*/ 988734 w 3367278"/>
              <a:gd name="connsiteY6" fmla="*/ 6858000 h 6866794"/>
              <a:gd name="connsiteX7" fmla="*/ 0 w 3367278"/>
              <a:gd name="connsiteY7" fmla="*/ 6866794 h 6866794"/>
              <a:gd name="connsiteX8" fmla="*/ 0 w 3367278"/>
              <a:gd name="connsiteY8" fmla="*/ 988734 h 6866794"/>
              <a:gd name="connsiteX0" fmla="*/ 0 w 3367278"/>
              <a:gd name="connsiteY0" fmla="*/ 988734 h 6866794"/>
              <a:gd name="connsiteX1" fmla="*/ 988734 w 3367278"/>
              <a:gd name="connsiteY1" fmla="*/ 0 h 6866794"/>
              <a:gd name="connsiteX2" fmla="*/ 2378544 w 3367278"/>
              <a:gd name="connsiteY2" fmla="*/ 0 h 6866794"/>
              <a:gd name="connsiteX3" fmla="*/ 3367278 w 3367278"/>
              <a:gd name="connsiteY3" fmla="*/ 3082 h 6866794"/>
              <a:gd name="connsiteX4" fmla="*/ 3367278 w 3367278"/>
              <a:gd name="connsiteY4" fmla="*/ 6866794 h 6866794"/>
              <a:gd name="connsiteX5" fmla="*/ 2378544 w 3367278"/>
              <a:gd name="connsiteY5" fmla="*/ 6858000 h 6866794"/>
              <a:gd name="connsiteX6" fmla="*/ 988734 w 3367278"/>
              <a:gd name="connsiteY6" fmla="*/ 6858000 h 6866794"/>
              <a:gd name="connsiteX7" fmla="*/ 0 w 3367278"/>
              <a:gd name="connsiteY7" fmla="*/ 6854919 h 6866794"/>
              <a:gd name="connsiteX8" fmla="*/ 0 w 3367278"/>
              <a:gd name="connsiteY8" fmla="*/ 988734 h 6866794"/>
              <a:gd name="connsiteX0" fmla="*/ 0 w 3367278"/>
              <a:gd name="connsiteY0" fmla="*/ 988734 h 6858000"/>
              <a:gd name="connsiteX1" fmla="*/ 988734 w 3367278"/>
              <a:gd name="connsiteY1" fmla="*/ 0 h 6858000"/>
              <a:gd name="connsiteX2" fmla="*/ 2378544 w 3367278"/>
              <a:gd name="connsiteY2" fmla="*/ 0 h 6858000"/>
              <a:gd name="connsiteX3" fmla="*/ 3367278 w 3367278"/>
              <a:gd name="connsiteY3" fmla="*/ 3082 h 6858000"/>
              <a:gd name="connsiteX4" fmla="*/ 3367278 w 3367278"/>
              <a:gd name="connsiteY4" fmla="*/ 6854918 h 6858000"/>
              <a:gd name="connsiteX5" fmla="*/ 2378544 w 3367278"/>
              <a:gd name="connsiteY5" fmla="*/ 6858000 h 6858000"/>
              <a:gd name="connsiteX6" fmla="*/ 988734 w 3367278"/>
              <a:gd name="connsiteY6" fmla="*/ 6858000 h 6858000"/>
              <a:gd name="connsiteX7" fmla="*/ 0 w 3367278"/>
              <a:gd name="connsiteY7" fmla="*/ 6854919 h 6858000"/>
              <a:gd name="connsiteX8" fmla="*/ 0 w 3367278"/>
              <a:gd name="connsiteY8" fmla="*/ 988734 h 6858000"/>
              <a:gd name="connsiteX0" fmla="*/ 0 w 6146554"/>
              <a:gd name="connsiteY0" fmla="*/ 988734 h 6866950"/>
              <a:gd name="connsiteX1" fmla="*/ 988734 w 6146554"/>
              <a:gd name="connsiteY1" fmla="*/ 0 h 6866950"/>
              <a:gd name="connsiteX2" fmla="*/ 2378544 w 6146554"/>
              <a:gd name="connsiteY2" fmla="*/ 0 h 6866950"/>
              <a:gd name="connsiteX3" fmla="*/ 3367278 w 6146554"/>
              <a:gd name="connsiteY3" fmla="*/ 3082 h 6866950"/>
              <a:gd name="connsiteX4" fmla="*/ 6146554 w 6146554"/>
              <a:gd name="connsiteY4" fmla="*/ 6866950 h 6866950"/>
              <a:gd name="connsiteX5" fmla="*/ 2378544 w 6146554"/>
              <a:gd name="connsiteY5" fmla="*/ 6858000 h 6866950"/>
              <a:gd name="connsiteX6" fmla="*/ 988734 w 6146554"/>
              <a:gd name="connsiteY6" fmla="*/ 6858000 h 6866950"/>
              <a:gd name="connsiteX7" fmla="*/ 0 w 6146554"/>
              <a:gd name="connsiteY7" fmla="*/ 6854919 h 6866950"/>
              <a:gd name="connsiteX8" fmla="*/ 0 w 6146554"/>
              <a:gd name="connsiteY8" fmla="*/ 988734 h 6866950"/>
              <a:gd name="connsiteX0" fmla="*/ 0 w 6146555"/>
              <a:gd name="connsiteY0" fmla="*/ 988734 h 6866950"/>
              <a:gd name="connsiteX1" fmla="*/ 988734 w 6146555"/>
              <a:gd name="connsiteY1" fmla="*/ 0 h 6866950"/>
              <a:gd name="connsiteX2" fmla="*/ 2378544 w 6146555"/>
              <a:gd name="connsiteY2" fmla="*/ 0 h 6866950"/>
              <a:gd name="connsiteX3" fmla="*/ 6146555 w 6146555"/>
              <a:gd name="connsiteY3" fmla="*/ 3082 h 6866950"/>
              <a:gd name="connsiteX4" fmla="*/ 6146554 w 6146555"/>
              <a:gd name="connsiteY4" fmla="*/ 6866950 h 6866950"/>
              <a:gd name="connsiteX5" fmla="*/ 2378544 w 6146555"/>
              <a:gd name="connsiteY5" fmla="*/ 6858000 h 6866950"/>
              <a:gd name="connsiteX6" fmla="*/ 988734 w 6146555"/>
              <a:gd name="connsiteY6" fmla="*/ 6858000 h 6866950"/>
              <a:gd name="connsiteX7" fmla="*/ 0 w 6146555"/>
              <a:gd name="connsiteY7" fmla="*/ 6854919 h 6866950"/>
              <a:gd name="connsiteX8" fmla="*/ 0 w 6146555"/>
              <a:gd name="connsiteY8" fmla="*/ 988734 h 6866950"/>
              <a:gd name="connsiteX0" fmla="*/ 0 w 6146554"/>
              <a:gd name="connsiteY0" fmla="*/ 988734 h 6866950"/>
              <a:gd name="connsiteX1" fmla="*/ 988734 w 6146554"/>
              <a:gd name="connsiteY1" fmla="*/ 0 h 6866950"/>
              <a:gd name="connsiteX2" fmla="*/ 2378544 w 6146554"/>
              <a:gd name="connsiteY2" fmla="*/ 0 h 6866950"/>
              <a:gd name="connsiteX3" fmla="*/ 6110460 w 6146554"/>
              <a:gd name="connsiteY3" fmla="*/ 3082 h 6866950"/>
              <a:gd name="connsiteX4" fmla="*/ 6146554 w 6146554"/>
              <a:gd name="connsiteY4" fmla="*/ 6866950 h 6866950"/>
              <a:gd name="connsiteX5" fmla="*/ 2378544 w 6146554"/>
              <a:gd name="connsiteY5" fmla="*/ 6858000 h 6866950"/>
              <a:gd name="connsiteX6" fmla="*/ 988734 w 6146554"/>
              <a:gd name="connsiteY6" fmla="*/ 6858000 h 6866950"/>
              <a:gd name="connsiteX7" fmla="*/ 0 w 6146554"/>
              <a:gd name="connsiteY7" fmla="*/ 6854919 h 6866950"/>
              <a:gd name="connsiteX8" fmla="*/ 0 w 6146554"/>
              <a:gd name="connsiteY8" fmla="*/ 988734 h 6866950"/>
              <a:gd name="connsiteX0" fmla="*/ 0 w 6110460"/>
              <a:gd name="connsiteY0" fmla="*/ 988734 h 6891013"/>
              <a:gd name="connsiteX1" fmla="*/ 988734 w 6110460"/>
              <a:gd name="connsiteY1" fmla="*/ 0 h 6891013"/>
              <a:gd name="connsiteX2" fmla="*/ 2378544 w 6110460"/>
              <a:gd name="connsiteY2" fmla="*/ 0 h 6891013"/>
              <a:gd name="connsiteX3" fmla="*/ 6110460 w 6110460"/>
              <a:gd name="connsiteY3" fmla="*/ 3082 h 6891013"/>
              <a:gd name="connsiteX4" fmla="*/ 6110460 w 6110460"/>
              <a:gd name="connsiteY4" fmla="*/ 6891013 h 6891013"/>
              <a:gd name="connsiteX5" fmla="*/ 2378544 w 6110460"/>
              <a:gd name="connsiteY5" fmla="*/ 6858000 h 6891013"/>
              <a:gd name="connsiteX6" fmla="*/ 988734 w 6110460"/>
              <a:gd name="connsiteY6" fmla="*/ 6858000 h 6891013"/>
              <a:gd name="connsiteX7" fmla="*/ 0 w 6110460"/>
              <a:gd name="connsiteY7" fmla="*/ 6854919 h 6891013"/>
              <a:gd name="connsiteX8" fmla="*/ 0 w 6110460"/>
              <a:gd name="connsiteY8" fmla="*/ 988734 h 689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0460" h="6891013">
                <a:moveTo>
                  <a:pt x="0" y="988734"/>
                </a:moveTo>
                <a:cubicBezTo>
                  <a:pt x="0" y="442671"/>
                  <a:pt x="442671" y="0"/>
                  <a:pt x="988734" y="0"/>
                </a:cubicBezTo>
                <a:lnTo>
                  <a:pt x="2378544" y="0"/>
                </a:lnTo>
                <a:lnTo>
                  <a:pt x="6110460" y="3082"/>
                </a:lnTo>
                <a:lnTo>
                  <a:pt x="6110460" y="6891013"/>
                </a:lnTo>
                <a:lnTo>
                  <a:pt x="2378544" y="6858000"/>
                </a:lnTo>
                <a:lnTo>
                  <a:pt x="988734" y="6858000"/>
                </a:lnTo>
                <a:lnTo>
                  <a:pt x="0" y="6854919"/>
                </a:lnTo>
                <a:lnTo>
                  <a:pt x="0" y="988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anchor="b">
            <a:normAutofit/>
          </a:bodyPr>
          <a:lstStyle>
            <a:lvl1pPr marL="0" indent="0" algn="ctr">
              <a:buNone/>
              <a:defRPr lang="es-SV" sz="2000" baseline="0" dirty="0"/>
            </a:lvl1pPr>
          </a:lstStyle>
          <a:p>
            <a:pPr lvl="0"/>
            <a:r>
              <a:rPr lang="es-SV" dirty="0"/>
              <a:t>Insertar imagen</a:t>
            </a:r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pic>
        <p:nvPicPr>
          <p:cNvPr id="17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39" y="250745"/>
            <a:ext cx="350635" cy="41108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32"/>
          </p:nvPr>
        </p:nvSpPr>
        <p:spPr>
          <a:xfrm>
            <a:off x="6472816" y="1117879"/>
            <a:ext cx="5185784" cy="312671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35"/>
          </p:nvPr>
        </p:nvSpPr>
        <p:spPr>
          <a:xfrm>
            <a:off x="6472816" y="1878329"/>
            <a:ext cx="5185784" cy="3471222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6472816" y="696263"/>
            <a:ext cx="4680000" cy="1800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472815" y="456289"/>
            <a:ext cx="5457927" cy="400397"/>
          </a:xfrm>
        </p:spPr>
        <p:txBody>
          <a:bodyPr anchor="b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Título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77456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0" y="0"/>
            <a:ext cx="12192000" cy="6858000"/>
          </a:xfrm>
          <a:prstGeom prst="round1Rect">
            <a:avLst>
              <a:gd name="adj" fmla="val 13685"/>
            </a:avLst>
          </a:prstGeom>
          <a:solidFill>
            <a:schemeClr val="bg1">
              <a:lumMod val="95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s-SV" dirty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43813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pic>
        <p:nvPicPr>
          <p:cNvPr id="7" name="Imagen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97" y="0"/>
            <a:ext cx="926303" cy="926303"/>
          </a:xfrm>
          <a:prstGeom prst="rect">
            <a:avLst/>
          </a:prstGeom>
        </p:spPr>
      </p:pic>
      <p:pic>
        <p:nvPicPr>
          <p:cNvPr id="8" name="Imagen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39" y="250745"/>
            <a:ext cx="350635" cy="411089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32"/>
          </p:nvPr>
        </p:nvSpPr>
        <p:spPr>
          <a:xfrm>
            <a:off x="376342" y="1139327"/>
            <a:ext cx="5374754" cy="328525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6"/>
          </p:nvPr>
        </p:nvSpPr>
        <p:spPr>
          <a:xfrm>
            <a:off x="376342" y="1751763"/>
            <a:ext cx="5374753" cy="4669904"/>
          </a:xfrm>
        </p:spPr>
        <p:txBody>
          <a:bodyPr anchor="t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76342" y="250745"/>
            <a:ext cx="8796687" cy="400397"/>
          </a:xfrm>
        </p:spPr>
        <p:txBody>
          <a:bodyPr anchor="b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endParaRPr lang="es-SV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76341" y="768454"/>
            <a:ext cx="10440000" cy="1800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0196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342" y="250745"/>
            <a:ext cx="9116001" cy="400397"/>
          </a:xfrm>
        </p:spPr>
        <p:txBody>
          <a:bodyPr anchor="b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Título</a:t>
            </a:r>
            <a:endParaRPr lang="es-SV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pic>
        <p:nvPicPr>
          <p:cNvPr id="17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39" y="250745"/>
            <a:ext cx="350635" cy="411089"/>
          </a:xfrm>
          <a:prstGeom prst="rect">
            <a:avLst/>
          </a:prstGeom>
        </p:spPr>
      </p:pic>
      <p:pic>
        <p:nvPicPr>
          <p:cNvPr id="14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96" y="0"/>
            <a:ext cx="926303" cy="92630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32"/>
          </p:nvPr>
        </p:nvSpPr>
        <p:spPr>
          <a:xfrm>
            <a:off x="376342" y="1139327"/>
            <a:ext cx="5374754" cy="328525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5"/>
          </p:nvPr>
        </p:nvSpPr>
        <p:spPr>
          <a:xfrm>
            <a:off x="376342" y="1751763"/>
            <a:ext cx="5374753" cy="4669904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6"/>
          </p:nvPr>
        </p:nvSpPr>
        <p:spPr>
          <a:xfrm>
            <a:off x="6219109" y="1751762"/>
            <a:ext cx="5374753" cy="4669904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7"/>
          </p:nvPr>
        </p:nvSpPr>
        <p:spPr>
          <a:xfrm rot="16200000">
            <a:off x="3330819" y="3703608"/>
            <a:ext cx="5309409" cy="180845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20" name="Straight Connector 19"/>
          <p:cNvCxnSpPr>
            <a:stCxn id="19" idx="1"/>
          </p:cNvCxnSpPr>
          <p:nvPr userDrawn="1"/>
        </p:nvCxnSpPr>
        <p:spPr>
          <a:xfrm flipH="1" flipV="1">
            <a:off x="5985102" y="1139327"/>
            <a:ext cx="422" cy="530940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76341" y="768454"/>
            <a:ext cx="10440000" cy="1800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v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9"/>
          </p:nvPr>
        </p:nvSpPr>
        <p:spPr>
          <a:xfrm>
            <a:off x="6219109" y="1139326"/>
            <a:ext cx="5374754" cy="328525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62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  <p:pic>
        <p:nvPicPr>
          <p:cNvPr id="7" name="Imagen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97" y="0"/>
            <a:ext cx="926303" cy="926303"/>
          </a:xfrm>
          <a:prstGeom prst="rect">
            <a:avLst/>
          </a:prstGeom>
        </p:spPr>
      </p:pic>
      <p:pic>
        <p:nvPicPr>
          <p:cNvPr id="8" name="Imagen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39" y="250745"/>
            <a:ext cx="350635" cy="4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9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SV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SV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3542" y="6421666"/>
            <a:ext cx="616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66757-1A64-47CB-A0CD-696D7798DBB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5244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DEVOPS </a:t>
            </a:r>
            <a:r>
              <a:rPr lang="es-CO" dirty="0" err="1"/>
              <a:t>weekend</a:t>
            </a:r>
            <a:r>
              <a:rPr lang="es-CO" dirty="0"/>
              <a:t> 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9463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F6F3F-5CA8-4973-AFF8-50D3ED5C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10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F13EB-FC5A-4CD8-B16B-FCC77A4A5FA1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A2D20-7C13-422F-86B2-2D7C5BF8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636" y="640926"/>
            <a:ext cx="6612986" cy="621707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9F015-0276-4921-9014-EB2BD0552395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D5221D-E31E-425D-8212-A5F1F82F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0DDDD6-95C6-4DAD-B236-D7F6F9D62D80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8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C163D-D266-4726-816B-B7CE5225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11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8371B-2CBD-4B00-ADDF-F64EDA7A6580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096F6-56E4-4B32-B4EE-D3090FC4C0F7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E679E3-5907-4BB2-9DA3-EE9086A9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57005D-4635-4C0A-8A7E-A49299518D5D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3D88-1416-42C8-904E-C4645CC2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115" y="0"/>
            <a:ext cx="486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2D930-90C8-438A-ABFC-CB47AAA2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12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C9D8A-3B82-4EB7-8FFF-5FA324546A93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0F143-A1D2-4417-ADA5-49D9F5B5BFA2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7C83E8-8F89-472A-B911-0A3F8D64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346659-D283-4421-AA51-803FF811EBB5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0BB4F-0294-4B8B-9860-437BAB1C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65" y="0"/>
            <a:ext cx="606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10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17D23-A3F9-4938-B7DF-25801BF3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2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F7559-73DF-4783-8DED-BB4825BE5469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70E13-9E6C-4131-88EE-650BD403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41" y="1303589"/>
            <a:ext cx="4610100" cy="46767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1025F-49DA-4044-9075-07EB348D8152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3822C5-D1A6-4361-86E2-5E4D1EA8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cvs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7F21DE-E2D6-44C3-85C6-8BEA5DB21779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37763-5AAA-4C49-9F34-418F5CE1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07" y="2233445"/>
            <a:ext cx="2828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6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C5724-247C-43E4-BEAC-64111E6F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3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6735-D4B3-4221-95CA-C00557B9C091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F12AC-F313-483F-9747-6618391F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8" y="0"/>
            <a:ext cx="8182544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6891-F176-4209-A4B3-58B1520DB717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4E9F91-77DE-4E89-9737-9F88DC6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8A056-8B50-4458-B4B1-2871C6739EA6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3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C5724-247C-43E4-BEAC-64111E6F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4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6735-D4B3-4221-95CA-C00557B9C091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6891-F176-4209-A4B3-58B1520DB717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4E9F91-77DE-4E89-9737-9F88DC6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ALM 1.0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8A056-8B50-4458-B4B1-2871C6739EA6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1238E-C4CC-4BB4-8BFF-CA26A299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651142"/>
            <a:ext cx="9397134" cy="56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6E1B93-E1B0-4FAF-B07F-C698B239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5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1333-1B48-416E-BAE0-D7AFC6B23B01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11B2E-E744-4ED0-907A-78EF7F4F04C0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484DB2-8F82-4B08-A5D5-8BD73EA9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7D5EA0-2B9A-433F-B25D-DF3ECA7DF493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C6A057-2B83-456B-BAAB-B750C23A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61975"/>
            <a:ext cx="111252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5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0D50D-51D3-4A16-900E-3F703379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6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215E0-2201-4741-95B4-265A764D9924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ED0C7-C5E2-4B40-8C76-ED8C4C6443BA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E53BE6-99BF-4C39-A0CE-2C822346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5AF20-7A28-482D-A148-DB20EC28500C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3D26D-FA2E-4700-8A4A-3A203740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40" y="935053"/>
            <a:ext cx="10439999" cy="56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25311-5A78-4C83-A31D-BEABD56C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7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E63E2-A70C-4337-897D-C465AD46155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D26BA-E97C-474E-AB30-776DB086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95" y="35011"/>
            <a:ext cx="5416979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A17BF-F992-431B-A3BB-C6A85AD2EA2C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0D66CF-84E4-476E-9170-1AFAEE32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32C5E-AEAB-4D1C-A3B2-DFC990810F14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1AC72-A52F-40B3-A30C-A8466B9F44DF}"/>
              </a:ext>
            </a:extLst>
          </p:cNvPr>
          <p:cNvSpPr txBox="1"/>
          <p:nvPr/>
        </p:nvSpPr>
        <p:spPr>
          <a:xfrm>
            <a:off x="8040130" y="1751763"/>
            <a:ext cx="3433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/>
              <a:t>2013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17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7B76A-E9D3-4870-90A3-08A1EA41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8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679C7-DB0E-4230-B7BD-A0A6725F02C9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992BF-6FC2-4885-9E09-5BB84DAF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900112"/>
            <a:ext cx="8334375" cy="50577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6A96E-C0A8-483B-9B9B-B73BC8C9EFF1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3CC311-E20F-4BD5-9070-BD038CFB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ALM 2.0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E95AFC-C3B1-41A2-8D77-5114F8D08E83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5FBB1-B77E-442C-8237-F24B9102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6757-1A64-47CB-A0CD-696D7798DBB2}" type="slidenum">
              <a:rPr lang="es-SV" smtClean="0"/>
              <a:t>9</a:t>
            </a:fld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312BA-E892-4D0B-8848-78B92537F667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2803B-30CB-441F-BB40-B33E9DC8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66725"/>
            <a:ext cx="10191750" cy="59245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CC97-B10D-453D-8A18-DB43321C7CF4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F19685-994F-4226-A0F2-0F6429E8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ALM 3.0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32785D-3F2D-42B7-AF33-D49F50E379DE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9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8C8E91"/>
      </a:dk1>
      <a:lt1>
        <a:srgbClr val="FFFFFF"/>
      </a:lt1>
      <a:dk2>
        <a:srgbClr val="DA291C"/>
      </a:dk2>
      <a:lt2>
        <a:srgbClr val="FFFFFF"/>
      </a:lt2>
      <a:accent1>
        <a:srgbClr val="F6A90E"/>
      </a:accent1>
      <a:accent2>
        <a:srgbClr val="E87722"/>
      </a:accent2>
      <a:accent3>
        <a:srgbClr val="DA291C"/>
      </a:accent3>
      <a:accent4>
        <a:srgbClr val="C00000"/>
      </a:accent4>
      <a:accent5>
        <a:srgbClr val="960000"/>
      </a:accent5>
      <a:accent6>
        <a:srgbClr val="3F3F3F"/>
      </a:accent6>
      <a:hlink>
        <a:srgbClr val="0563C1"/>
      </a:hlink>
      <a:folHlink>
        <a:srgbClr val="954F72"/>
      </a:folHlink>
    </a:clrScheme>
    <a:fontScheme name="AV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85E3F7221D2B47B94D2BEC6A1573A9" ma:contentTypeVersion="9" ma:contentTypeDescription="Crear nuevo documento." ma:contentTypeScope="" ma:versionID="ce6ed367a0c27c6fefd655e73d984e1f">
  <xsd:schema xmlns:xsd="http://www.w3.org/2001/XMLSchema" xmlns:xs="http://www.w3.org/2001/XMLSchema" xmlns:p="http://schemas.microsoft.com/office/2006/metadata/properties" xmlns:ns2="dfe4b350-385e-4126-b32b-f8b2841b0686" xmlns:ns3="9343a81b-99ba-4b64-a06e-061f9d5eae72" targetNamespace="http://schemas.microsoft.com/office/2006/metadata/properties" ma:root="true" ma:fieldsID="d54fc2b2c853a50877bb283a4fd4ef05" ns2:_="" ns3:_="">
    <xsd:import namespace="dfe4b350-385e-4126-b32b-f8b2841b0686"/>
    <xsd:import namespace="9343a81b-99ba-4b64-a06e-061f9d5eae7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2:SharedWithDetail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4b350-385e-4126-b32b-f8b2841b06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43a81b-99ba-4b64-a06e-061f9d5eae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7AAF43-83AC-4651-8E70-438D672831E8}">
  <ds:schemaRefs>
    <ds:schemaRef ds:uri="9343a81b-99ba-4b64-a06e-061f9d5eae72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dfe4b350-385e-4126-b32b-f8b2841b0686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F01AFA6-C5DB-4783-8680-27B147F6D2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5CAAAF-D18F-4B45-BBFA-ECD9C56FA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e4b350-385e-4126-b32b-f8b2841b0686"/>
    <ds:schemaRef ds:uri="9343a81b-99ba-4b64-a06e-061f9d5eae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13684</TotalTime>
  <Words>22</Words>
  <Application>Microsoft Office PowerPoint</Application>
  <PresentationFormat>Widescreen</PresentationFormat>
  <Paragraphs>18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Verdana</vt:lpstr>
      <vt:lpstr>Office Theme</vt:lpstr>
      <vt:lpstr>DEVOPS weekend </vt:lpstr>
      <vt:lpstr>cvs</vt:lpstr>
      <vt:lpstr>PowerPoint Presentation</vt:lpstr>
      <vt:lpstr>ALM 1.0</vt:lpstr>
      <vt:lpstr>PowerPoint Presentation</vt:lpstr>
      <vt:lpstr>PowerPoint Presentation</vt:lpstr>
      <vt:lpstr>PowerPoint Presentation</vt:lpstr>
      <vt:lpstr>ALM 2.0</vt:lpstr>
      <vt:lpstr>ALM 3.0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Costos Azure en AVIANCA</dc:title>
  <dc:creator>Manuel Andres Barrios Moreno</dc:creator>
  <cp:lastModifiedBy>Luis Emilio Linares Martinez</cp:lastModifiedBy>
  <cp:revision>31</cp:revision>
  <dcterms:created xsi:type="dcterms:W3CDTF">2018-05-08T20:14:17Z</dcterms:created>
  <dcterms:modified xsi:type="dcterms:W3CDTF">2019-05-25T03:45:59Z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0x010100C085E3F7221D2B47B94D2BEC6A1573A9</vt:lpwstr>
  </property>
</Properties>
</file>